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7" r:id="rId4"/>
    <p:sldId id="286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1" r:id="rId15"/>
    <p:sldId id="282" r:id="rId16"/>
    <p:sldId id="283" r:id="rId17"/>
    <p:sldId id="284" r:id="rId18"/>
    <p:sldId id="274" r:id="rId19"/>
    <p:sldId id="270" r:id="rId20"/>
    <p:sldId id="275" r:id="rId21"/>
    <p:sldId id="276" r:id="rId22"/>
    <p:sldId id="277" r:id="rId23"/>
    <p:sldId id="278" r:id="rId24"/>
    <p:sldId id="279" r:id="rId25"/>
    <p:sldId id="273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660"/>
  </p:normalViewPr>
  <p:slideViewPr>
    <p:cSldViewPr>
      <p:cViewPr>
        <p:scale>
          <a:sx n="70" d="100"/>
          <a:sy n="70" d="100"/>
        </p:scale>
        <p:origin x="-12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3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7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6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4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8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5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9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2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8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59C2-D06C-4ACC-95D0-B5843D687F6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9C8E-C6F3-4372-8F36-3CE3219D4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rch-ikt.ucoz.ru/osnov/razd2/zanimat/drudly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zen.yandex.by/media/id/5c222fecfff6f300a999b45b/rubrika-vse-chto-vy-stesnialis-cprosit-ob-obscejitii-5d67df3fdf944400ae3243f4" TargetMode="External"/><Relationship Id="rId3" Type="http://schemas.openxmlformats.org/officeDocument/2006/relationships/hyperlink" Target="https://urok.1sept.ru/&#1089;&#1090;&#1072;&#1090;&#1100;&#1080;/595028/" TargetMode="External"/><Relationship Id="rId7" Type="http://schemas.openxmlformats.org/officeDocument/2006/relationships/hyperlink" Target="https://yandex.ru/images/search?text=&#1051;&#1072;&#1073;&#1080;&#1088;&#1080;&#1085;&#1090;%20&#1103;&#1073;&#1083;&#1086;&#1082;&#1086;&amp;source=related-duck&amp;from=tabba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nstola.ru/download/339700/1920x1080/" TargetMode="External"/><Relationship Id="rId5" Type="http://schemas.openxmlformats.org/officeDocument/2006/relationships/hyperlink" Target="https://ru.freepik.com/free-vector/illustration-of-chemistry-laboratory-instruments-set_3834391.htm" TargetMode="External"/><Relationship Id="rId4" Type="http://schemas.openxmlformats.org/officeDocument/2006/relationships/hyperlink" Target="https://regnum.ru/pictures/1991411/1.html" TargetMode="External"/><Relationship Id="rId9" Type="http://schemas.openxmlformats.org/officeDocument/2006/relationships/hyperlink" Target="https://cherch-ikt.ucoz.ru/osnov/razd2/zanimat/drudly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аги на песке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965" y="0"/>
            <a:ext cx="10271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несколько заданий из физики, которые помогут оценить, правильно ли ты выбрал направление. К мечте!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320129"/>
            <a:ext cx="7239700" cy="4072331"/>
          </a:xfrm>
        </p:spPr>
      </p:pic>
    </p:spTree>
    <p:extLst>
      <p:ext uri="{BB962C8B-B14F-4D97-AF65-F5344CB8AC3E}">
        <p14:creationId xmlns:p14="http://schemas.microsoft.com/office/powerpoint/2010/main" val="38103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62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Ответы есть, по гиперссылке. </a:t>
            </a:r>
            <a:br>
              <a:rPr lang="ru-RU" sz="3200" dirty="0" smtClean="0"/>
            </a:br>
            <a:r>
              <a:rPr lang="ru-RU" sz="3200" dirty="0" smtClean="0"/>
              <a:t>Есть и кнопка возвращения назад, к заданиям.</a:t>
            </a:r>
            <a:br>
              <a:rPr lang="ru-RU" sz="3200" dirty="0" smtClean="0"/>
            </a:br>
            <a:r>
              <a:rPr lang="ru-RU" sz="3200" dirty="0" smtClean="0"/>
              <a:t>Чтобы идти вперед!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4" y="2320130"/>
            <a:ext cx="7181006" cy="4039316"/>
          </a:xfrm>
        </p:spPr>
      </p:pic>
    </p:spTree>
    <p:extLst>
      <p:ext uri="{BB962C8B-B14F-4D97-AF65-F5344CB8AC3E}">
        <p14:creationId xmlns:p14="http://schemas.microsoft.com/office/powerpoint/2010/main" val="26641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5184576" cy="15841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лабиринте зашифровано 12 названий известных физических величин. Читать можно в любом направлении, кроме диагоналей.</a:t>
            </a:r>
            <a:br>
              <a:rPr lang="ru-RU" sz="2000" dirty="0" smtClean="0"/>
            </a:br>
            <a:r>
              <a:rPr lang="ru-RU" sz="2000" dirty="0" smtClean="0"/>
              <a:t>Нажимай на яблоко!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Users\USER\Desktop\Лабиринт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480492" cy="17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607875"/>
            <a:ext cx="59766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  себя!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20130"/>
            <a:ext cx="7091892" cy="3989189"/>
          </a:xfrm>
        </p:spPr>
      </p:pic>
    </p:spTree>
    <p:extLst>
      <p:ext uri="{BB962C8B-B14F-4D97-AF65-F5344CB8AC3E}">
        <p14:creationId xmlns:p14="http://schemas.microsoft.com/office/powerpoint/2010/main" val="3159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кроссворд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696744" cy="51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ответы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18" y="6165303"/>
            <a:ext cx="785881" cy="68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08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кроссворд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696744" cy="51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ответы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18" y="6165303"/>
            <a:ext cx="785881" cy="68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3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0070C0"/>
                </a:solidFill>
              </a:rPr>
              <a:t>Мощность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70C0"/>
                </a:solidFill>
              </a:rPr>
              <a:t>Сила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70C0"/>
                </a:solidFill>
              </a:rPr>
              <a:t>Плотность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78148" y="6083020"/>
            <a:ext cx="521208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Время</a:t>
            </a:r>
          </a:p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kern="0" dirty="0" smtClean="0">
                <a:solidFill>
                  <a:srgbClr val="0070C0"/>
                </a:solidFill>
              </a:rPr>
              <a:t>Т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еплоемкость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kern="0" dirty="0" smtClean="0">
                <a:solidFill>
                  <a:srgbClr val="0070C0"/>
                </a:solidFill>
              </a:rPr>
              <a:t>Д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авление</a:t>
            </a:r>
            <a:endParaRPr lang="ru-RU" sz="2800" b="1" kern="0" dirty="0">
              <a:solidFill>
                <a:srgbClr val="0070C0"/>
              </a:solidFill>
            </a:endParaRPr>
          </a:p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Мощность</a:t>
            </a:r>
          </a:p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kern="0" dirty="0" smtClean="0">
                <a:solidFill>
                  <a:srgbClr val="0070C0"/>
                </a:solidFill>
              </a:rPr>
              <a:t>С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ила</a:t>
            </a:r>
          </a:p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kern="0" dirty="0" smtClean="0">
                <a:solidFill>
                  <a:srgbClr val="0070C0"/>
                </a:solidFill>
              </a:rPr>
              <a:t>П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лотность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kern="0" dirty="0" smtClean="0">
                <a:solidFill>
                  <a:srgbClr val="0070C0"/>
                </a:solidFill>
              </a:rPr>
              <a:t>Р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абота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kern="0" dirty="0" smtClean="0">
                <a:solidFill>
                  <a:srgbClr val="0070C0"/>
                </a:solidFill>
              </a:rPr>
              <a:t>Т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емпература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</a:p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Масса</a:t>
            </a:r>
          </a:p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kern="0" dirty="0" smtClean="0">
                <a:solidFill>
                  <a:srgbClr val="0070C0"/>
                </a:solidFill>
              </a:rPr>
              <a:t>П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уть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1080000" indent="0">
              <a:spcBef>
                <a:spcPts val="0"/>
              </a:spcBef>
              <a:buNone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Вес</a:t>
            </a:r>
          </a:p>
          <a:p>
            <a:pPr marL="10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kern="0" dirty="0" smtClean="0">
                <a:solidFill>
                  <a:srgbClr val="0070C0"/>
                </a:solidFill>
              </a:rPr>
              <a:t>С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корость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5" name="Управляющая кнопка: далее 4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335179" y="40466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4" y="2320130"/>
            <a:ext cx="7325022" cy="41203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1"/>
            <a:ext cx="7200800" cy="213120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Словом «метр» оканчиваются физические измерительные приборы, применяемые не только в лабораториях ученых. Например: </a:t>
            </a:r>
            <a:br>
              <a:rPr lang="ru-RU" sz="2400" dirty="0" smtClean="0"/>
            </a:br>
            <a:r>
              <a:rPr lang="ru-RU" sz="4000" dirty="0" smtClean="0"/>
              <a:t>термометр  -  температура.</a:t>
            </a:r>
            <a:r>
              <a:rPr lang="ru-RU" sz="24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607875"/>
            <a:ext cx="59766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  себя!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4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8" y="2320130"/>
            <a:ext cx="7052992" cy="39673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1"/>
            <a:ext cx="7200800" cy="2131203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/>
              <a:t>термометр  -  температура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Посчитай, сколько таких приборов в паре с измеряемыми величинами знаешь ты.</a:t>
            </a:r>
            <a:br>
              <a:rPr lang="ru-RU" sz="2400" dirty="0" smtClean="0"/>
            </a:br>
            <a:r>
              <a:rPr lang="ru-RU" sz="2400" dirty="0" smtClean="0"/>
              <a:t>Подсказки на юго-востоке слайда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607875"/>
            <a:ext cx="59766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  себя!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3" descr="C:\Users\USER\Desktop\ответы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68" y="6237311"/>
            <a:ext cx="703032" cy="6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динамометр – сила;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метр – длина;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спидометр – скорость;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барометр – атмосферное   давление;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манометр – давление;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психрометр – влажность  воздуха</a:t>
            </a:r>
            <a:r>
              <a:rPr lang="en-US" b="1" dirty="0" smtClean="0">
                <a:solidFill>
                  <a:srgbClr val="0070C0"/>
                </a:solidFill>
              </a:rPr>
              <a:t>;</a:t>
            </a:r>
            <a:r>
              <a:rPr lang="ru-RU" b="1" dirty="0" smtClean="0">
                <a:solidFill>
                  <a:srgbClr val="0070C0"/>
                </a:solidFill>
              </a:rPr>
              <a:t>     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электрометр – электрический заряд;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амперметр – сила тока;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вольтметр – напряжение;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ваттметр - мощность  тока</a:t>
            </a:r>
            <a:endParaRPr lang="ru-RU" b="1" u="sng" dirty="0" smtClean="0">
              <a:solidFill>
                <a:srgbClr val="0070C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278712" y="26064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аги на песке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965" y="0"/>
            <a:ext cx="10271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653136"/>
            <a:ext cx="907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ea typeface="+mj-ea"/>
                <a:cs typeface="+mj-cs"/>
              </a:rPr>
              <a:t>Даже один шаг приближает к цели. </a:t>
            </a:r>
            <a:endParaRPr lang="ru-RU" sz="4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Иди</a:t>
            </a:r>
            <a:r>
              <a:rPr lang="ru-RU" sz="4400" b="1" dirty="0">
                <a:solidFill>
                  <a:prstClr val="black"/>
                </a:solidFill>
                <a:ea typeface="+mj-ea"/>
                <a:cs typeface="+mj-cs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3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79" y="2229499"/>
            <a:ext cx="7381029" cy="41518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1"/>
            <a:ext cx="8424936" cy="1512169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Загадки отгадывают все. А ты</a:t>
            </a:r>
            <a:r>
              <a:rPr lang="ru-RU" sz="3200" dirty="0" smtClean="0"/>
              <a:t>?</a:t>
            </a:r>
            <a:br>
              <a:rPr lang="ru-RU" sz="3200" dirty="0" smtClean="0"/>
            </a:br>
            <a:r>
              <a:rPr lang="ru-RU" sz="3200" dirty="0" smtClean="0"/>
              <a:t>А </a:t>
            </a:r>
            <a:r>
              <a:rPr lang="ru-RU" sz="3200" dirty="0" smtClean="0">
                <a:hlinkClick r:id="" action="ppaction://noaction"/>
              </a:rPr>
              <a:t>где </a:t>
            </a:r>
            <a:r>
              <a:rPr lang="ru-RU" sz="3200" dirty="0" smtClean="0"/>
              <a:t>загадки?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607875"/>
            <a:ext cx="59766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  себя!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3" descr="C:\Users\USER\Desktop\ответы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68" y="6237311"/>
            <a:ext cx="703032" cy="6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274638"/>
            <a:ext cx="7488832" cy="596267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1.Все поведает, хоть и без языка, когда будет ясно, а когда - облака.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2. Клубится, а не дым, ложится, а не снег.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3.Им силу тока изменяют, если что-то в нем сдвигают.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4.Книги читают, а грамоты не знают.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5.Был один Антошка, посмотрел в окошко - там второй Антошка! Что это за окошко? Куда смотрел Антошка? 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8285335" y="33265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7344816" cy="6034682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sz="3600" b="1" dirty="0">
                <a:solidFill>
                  <a:srgbClr val="002060"/>
                </a:solidFill>
              </a:rPr>
              <a:t>6.Висит груша - нельзя скушать.  </a:t>
            </a:r>
          </a:p>
          <a:p>
            <a:pPr algn="just" eaLnBrk="1" hangingPunct="1">
              <a:buFontTx/>
              <a:buNone/>
            </a:pPr>
            <a:r>
              <a:rPr lang="ru-RU" sz="3600" b="1" dirty="0">
                <a:solidFill>
                  <a:srgbClr val="002060"/>
                </a:solidFill>
              </a:rPr>
              <a:t>7.Что с земли не поднимешь? </a:t>
            </a:r>
          </a:p>
          <a:p>
            <a:pPr algn="just" eaLnBrk="1" hangingPunct="1">
              <a:buFontTx/>
              <a:buNone/>
            </a:pPr>
            <a:r>
              <a:rPr lang="ru-RU" sz="3600" b="1" dirty="0">
                <a:solidFill>
                  <a:srgbClr val="002060"/>
                </a:solidFill>
              </a:rPr>
              <a:t>8.Видно нет у нее ума: ест она себя сама. </a:t>
            </a:r>
          </a:p>
          <a:p>
            <a:pPr algn="just" eaLnBrk="1" hangingPunct="1">
              <a:buFontTx/>
              <a:buNone/>
            </a:pPr>
            <a:r>
              <a:rPr lang="ru-RU" sz="3600" b="1" dirty="0">
                <a:solidFill>
                  <a:srgbClr val="002060"/>
                </a:solidFill>
              </a:rPr>
              <a:t>9.Чист и ясен, как алмаз,  дорог не бывает, он от матери рожден, сам ее рождает. </a:t>
            </a:r>
          </a:p>
          <a:p>
            <a:pPr algn="just" eaLnBrk="1" hangingPunct="1">
              <a:buFontTx/>
              <a:buNone/>
            </a:pPr>
            <a:r>
              <a:rPr lang="ru-RU" sz="3600" b="1" dirty="0">
                <a:solidFill>
                  <a:srgbClr val="002060"/>
                </a:solidFill>
              </a:rPr>
              <a:t>10.Вечером наземь слетает, ночь на земле пребывает, утром опять улетает.</a:t>
            </a:r>
          </a:p>
        </p:txBody>
      </p:sp>
      <p:sp>
        <p:nvSpPr>
          <p:cNvPr id="7" name="Управляющая кнопка: далее 6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323528" y="33265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ответы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778"/>
            <a:ext cx="7632848" cy="66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Ответы к загадкам </a:t>
            </a:r>
            <a:br>
              <a:rPr lang="ru-RU" dirty="0" smtClean="0"/>
            </a:br>
            <a:r>
              <a:rPr lang="ru-RU" dirty="0" smtClean="0"/>
              <a:t>(Осторожно, перемешано!)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4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764704"/>
            <a:ext cx="74168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Лед Реостат Туман Очки Роса Тень</a:t>
            </a:r>
          </a:p>
          <a:p>
            <a:pPr marL="0" indent="0" algn="ctr">
              <a:buNone/>
            </a:pP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Барометр Зеркало Свеча Лампочка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дудл снеговик сверх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89078"/>
            <a:ext cx="1093663" cy="100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4805661"/>
            <a:ext cx="59766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 это что?</a:t>
            </a:r>
          </a:p>
          <a:p>
            <a:r>
              <a:rPr lang="ru-RU" sz="2000" dirty="0" smtClean="0"/>
              <a:t>Это – </a:t>
            </a:r>
            <a:r>
              <a:rPr lang="ru-RU" sz="2000" dirty="0" err="1" smtClean="0"/>
              <a:t>друдл</a:t>
            </a:r>
            <a:r>
              <a:rPr lang="ru-RU" sz="2000" dirty="0" smtClean="0"/>
              <a:t>! </a:t>
            </a:r>
            <a:endParaRPr lang="ru-RU" sz="2000" dirty="0"/>
          </a:p>
          <a:p>
            <a:r>
              <a:rPr lang="ru-RU" u="sng" dirty="0">
                <a:hlinkClick r:id="rId3"/>
              </a:rPr>
              <a:t>https://cherch-ikt.ucoz.ru/osnov/razd2/zanimat/drudly.pdf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3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orage.bash.news/8/0/8/8088057E4A51E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156" y="404664"/>
            <a:ext cx="1083252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50433" y="4767535"/>
            <a:ext cx="3869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себя!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0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66" y="0"/>
            <a:ext cx="10528197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7624" y="260648"/>
            <a:ext cx="8208912" cy="880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Ссылки на использованные ресурсы: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FF"/>
                </a:solidFill>
                <a:ea typeface="Calibri"/>
                <a:cs typeface="Calibri"/>
                <a:hlinkClick r:id="rId3"/>
              </a:rPr>
              <a:t>https://urok.1sept.ru/статьи/595028/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FF"/>
                </a:solidFill>
                <a:ea typeface="Calibri"/>
                <a:cs typeface="Calibri"/>
                <a:hlinkClick r:id="rId4"/>
              </a:rPr>
              <a:t>https://regnum.ru/pictures/1991411/1.html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FF"/>
                </a:solidFill>
                <a:ea typeface="Calibri"/>
                <a:cs typeface="Calibri"/>
                <a:hlinkClick r:id="rId5"/>
              </a:rPr>
              <a:t>https://ru.freepik.com/free-vector/illustration-of-chemistry-laboratory-instruments-set_3834391.htm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FF"/>
                </a:solidFill>
                <a:ea typeface="Calibri"/>
                <a:cs typeface="Calibri"/>
                <a:hlinkClick r:id="rId6"/>
              </a:rPr>
              <a:t>http://www.fonstola.ru/download/339700/1920x1080/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FF"/>
                </a:solidFill>
                <a:ea typeface="Calibri"/>
                <a:cs typeface="Calibri"/>
                <a:hlinkClick r:id="rId7"/>
              </a:rPr>
              <a:t>https://yandex.ru/images/search?text=Лабиринт%20яблоко&amp;source=related-duck&amp;from=tabbar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FF"/>
                </a:solidFill>
                <a:ea typeface="Calibri"/>
                <a:cs typeface="Calibri"/>
                <a:hlinkClick r:id="rId8"/>
              </a:rPr>
              <a:t>https://zen.yandex.by/media/id/5c222fecfff6f300a999b45b/rubrika-vse-chto-vy-stesnialis-cprosit-ob-obscejitii-5d67df3fdf944400ae3243f4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FF"/>
                </a:solidFill>
                <a:ea typeface="Calibri"/>
                <a:cs typeface="Calibri"/>
                <a:hlinkClick r:id="rId9"/>
              </a:rPr>
              <a:t>https://cherch-ikt.ucoz.ru/osnov/razd2/zanimat/drudly.pdf</a:t>
            </a:r>
            <a:endParaRPr lang="ru-RU" sz="2400" dirty="0">
              <a:ea typeface="Calibri"/>
              <a:cs typeface="Times New Roman"/>
            </a:endParaRPr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3600" b="1" dirty="0" smtClean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43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17" y="0"/>
            <a:ext cx="10420348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4509120"/>
            <a:ext cx="86044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Материал подготовлен </a:t>
            </a:r>
          </a:p>
          <a:p>
            <a:pPr algn="ctr"/>
            <a:r>
              <a:rPr lang="ru-RU" sz="3600" b="1" dirty="0" smtClean="0"/>
              <a:t>учителем физики МБОУ </a:t>
            </a:r>
            <a:r>
              <a:rPr lang="ru-RU" sz="3600" b="1" dirty="0" err="1" smtClean="0"/>
              <a:t>Шаталовской</a:t>
            </a:r>
            <a:r>
              <a:rPr lang="ru-RU" sz="3600" b="1" dirty="0" smtClean="0"/>
              <a:t> СШ </a:t>
            </a:r>
            <a:r>
              <a:rPr lang="ru-RU" sz="3600" b="1" dirty="0" err="1" smtClean="0"/>
              <a:t>Мамичевой</a:t>
            </a:r>
            <a:r>
              <a:rPr lang="ru-RU" sz="3600" b="1" dirty="0" smtClean="0"/>
              <a:t> И.С.</a:t>
            </a:r>
            <a:endParaRPr lang="ru-RU" sz="2400" dirty="0">
              <a:ea typeface="Calibri"/>
              <a:cs typeface="Times New Roman"/>
            </a:endParaRP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729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аги на песке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965" y="0"/>
            <a:ext cx="10271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933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Посмотри, никого нет рядом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940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аги на песке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965" y="0"/>
            <a:ext cx="10271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933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Вставай и иди. К своей мечте.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55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908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/>
              <a:t>Произнеси вслух   названия тех предметов, которые тебе на этом рисунке знакомы. Считай, сколько слов ты скажешь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6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90847"/>
          </a:xfrm>
        </p:spPr>
      </p:pic>
    </p:spTree>
    <p:extLst>
      <p:ext uri="{BB962C8B-B14F-4D97-AF65-F5344CB8AC3E}">
        <p14:creationId xmlns:p14="http://schemas.microsoft.com/office/powerpoint/2010/main" val="37814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908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>«Защитные очки» и «перчатки» – мало!</a:t>
            </a:r>
            <a:br>
              <a:rPr lang="ru-RU" dirty="0" smtClean="0"/>
            </a:br>
            <a:r>
              <a:rPr lang="ru-RU" dirty="0" smtClean="0"/>
              <a:t>Ты знаешь не меньше 10!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90847"/>
          </a:xfrm>
        </p:spPr>
      </p:pic>
    </p:spTree>
    <p:extLst>
      <p:ext uri="{BB962C8B-B14F-4D97-AF65-F5344CB8AC3E}">
        <p14:creationId xmlns:p14="http://schemas.microsoft.com/office/powerpoint/2010/main" val="40794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5877" y="0"/>
            <a:ext cx="12268477" cy="69010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Найти себя на фотографии проще, чем найти себя в себе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9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391</Words>
  <Application>Microsoft Office PowerPoint</Application>
  <PresentationFormat>Экран (4:3)</PresentationFormat>
  <Paragraphs>76</Paragraphs>
  <Slides>27</Slides>
  <Notes>0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Произнеси вслух   названия тех предметов, которые тебе на этом рисунке знакомы. Считай, сколько слов ты скажешь</vt:lpstr>
      <vt:lpstr>Презентация PowerPoint</vt:lpstr>
      <vt:lpstr>«Защитные очки» и «перчатки» – мало! Ты знаешь не меньше 10!</vt:lpstr>
      <vt:lpstr>Презентация PowerPoint</vt:lpstr>
      <vt:lpstr>Найти себя на фотографии проще, чем найти себя в себе</vt:lpstr>
      <vt:lpstr>Вот несколько заданий из физики, которые помогут оценить, правильно ли ты выбрал направление. К мечте!</vt:lpstr>
      <vt:lpstr>Ответы есть, по гиперссылке.  Есть и кнопка возвращения назад, к заданиям. Чтобы идти вперед!</vt:lpstr>
      <vt:lpstr>В лабиринте зашифровано 12 названий известных физических величин. Читать можно в любом направлении, кроме диагоналей. Нажимай на яблоко! 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Словом «метр» оканчиваются физические измерительные приборы, применяемые не только в лабораториях ученых. Например:  термометр  -  температура.  </vt:lpstr>
      <vt:lpstr>термометр  -  температура Посчитай, сколько таких приборов в паре с измеряемыми величинами знаешь ты. Подсказки на юго-востоке слайда </vt:lpstr>
      <vt:lpstr>Презентация PowerPoint</vt:lpstr>
      <vt:lpstr>Загадки отгадывают все. А ты? А где загадки?</vt:lpstr>
      <vt:lpstr>1.Все поведает, хоть и без языка, когда будет ясно, а когда - облака.  2. Клубится, а не дым, ложится, а не снег.  3.Им силу тока изменяют, если что-то в нем сдвигают. 4.Книги читают, а грамоты не знают.  5.Был один Антошка, посмотрел в окошко - там второй Антошка! Что это за окошко? Куда смотрел Антошка? </vt:lpstr>
      <vt:lpstr>6.Висит груша - нельзя скушать.   7.Что с земли не поднимешь?  8.Видно нет у нее ума: ест она себя сама.  9.Чист и ясен, как алмаз,  дорог не бывает, он от матери рожден, сам ее рождает.  10.Вечером наземь слетает, ночь на земле пребывает, утром опять улетает.</vt:lpstr>
      <vt:lpstr>Ответы к загадкам  (Осторожно, перемешано!)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2020-05-16T09:32:19Z</dcterms:created>
  <dcterms:modified xsi:type="dcterms:W3CDTF">2020-05-16T13:55:49Z</dcterms:modified>
</cp:coreProperties>
</file>