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0" r:id="rId4"/>
    <p:sldId id="277" r:id="rId5"/>
    <p:sldId id="261" r:id="rId6"/>
    <p:sldId id="262" r:id="rId7"/>
    <p:sldId id="263" r:id="rId8"/>
    <p:sldId id="264" r:id="rId9"/>
    <p:sldId id="265" r:id="rId10"/>
    <p:sldId id="267" r:id="rId11"/>
    <p:sldId id="268" r:id="rId12"/>
    <p:sldId id="269" r:id="rId13"/>
    <p:sldId id="270" r:id="rId14"/>
    <p:sldId id="271" r:id="rId15"/>
    <p:sldId id="272" r:id="rId16"/>
    <p:sldId id="274" r:id="rId17"/>
    <p:sldId id="275" r:id="rId18"/>
    <p:sldId id="273" r:id="rId19"/>
    <p:sldId id="276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push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push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push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push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push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push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push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push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push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push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push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20.11.2016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>
    <p:push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57224" y="428604"/>
            <a:ext cx="7286676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3200" b="1" dirty="0" smtClean="0">
              <a:latin typeface="Century Gothic" pitchFamily="34" charset="0"/>
            </a:endParaRPr>
          </a:p>
          <a:p>
            <a:pPr algn="ctr"/>
            <a:r>
              <a:rPr lang="ru-RU" sz="3200" b="1" dirty="0" smtClean="0">
                <a:latin typeface="Century Gothic" pitchFamily="34" charset="0"/>
              </a:rPr>
              <a:t>Презентация </a:t>
            </a:r>
          </a:p>
          <a:p>
            <a:pPr algn="ctr"/>
            <a:r>
              <a:rPr lang="ru-RU" sz="3200" b="1" dirty="0" smtClean="0">
                <a:latin typeface="Century Gothic" pitchFamily="34" charset="0"/>
              </a:rPr>
              <a:t>к уроку изобразительного искусства в 4 классе </a:t>
            </a:r>
          </a:p>
          <a:p>
            <a:pPr algn="ctr"/>
            <a:r>
              <a:rPr lang="ru-RU" sz="3200" b="1" dirty="0" smtClean="0">
                <a:latin typeface="Century Gothic" pitchFamily="34" charset="0"/>
              </a:rPr>
              <a:t>на тему</a:t>
            </a:r>
          </a:p>
          <a:p>
            <a:pPr algn="ctr"/>
            <a:r>
              <a:rPr lang="ru-RU" sz="4000" b="1" dirty="0" smtClean="0">
                <a:latin typeface="Century Gothic" pitchFamily="34" charset="0"/>
              </a:rPr>
              <a:t> «Художник и музей. </a:t>
            </a:r>
          </a:p>
          <a:p>
            <a:pPr algn="ctr"/>
            <a:r>
              <a:rPr lang="ru-RU" sz="4000" b="1" dirty="0" smtClean="0">
                <a:latin typeface="Century Gothic" pitchFamily="34" charset="0"/>
              </a:rPr>
              <a:t>Ручная набойка»</a:t>
            </a:r>
          </a:p>
          <a:p>
            <a:endParaRPr lang="ru-RU" dirty="0" smtClean="0"/>
          </a:p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4500562" y="4572008"/>
            <a:ext cx="414340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Century Gothic" pitchFamily="34" charset="0"/>
              </a:rPr>
              <a:t>Куролесова Елена Владимировна</a:t>
            </a:r>
          </a:p>
          <a:p>
            <a:pPr algn="ctr"/>
            <a:r>
              <a:rPr lang="ru-RU" dirty="0" smtClean="0">
                <a:latin typeface="Century Gothic" pitchFamily="34" charset="0"/>
              </a:rPr>
              <a:t>учитель</a:t>
            </a:r>
          </a:p>
          <a:p>
            <a:pPr algn="ctr"/>
            <a:r>
              <a:rPr lang="ru-RU" dirty="0" smtClean="0">
                <a:latin typeface="Century Gothic" pitchFamily="34" charset="0"/>
              </a:rPr>
              <a:t> изобразительного искусства МБОУ  </a:t>
            </a:r>
            <a:r>
              <a:rPr lang="ru-RU" dirty="0" err="1" smtClean="0">
                <a:latin typeface="Century Gothic" pitchFamily="34" charset="0"/>
              </a:rPr>
              <a:t>Шаталовской</a:t>
            </a:r>
            <a:r>
              <a:rPr lang="ru-RU" dirty="0" smtClean="0">
                <a:latin typeface="Century Gothic" pitchFamily="34" charset="0"/>
              </a:rPr>
              <a:t> СШ</a:t>
            </a:r>
            <a:endParaRPr lang="ru-RU" dirty="0">
              <a:latin typeface="Century Gothic" pitchFamily="34" charset="0"/>
            </a:endParaRPr>
          </a:p>
        </p:txBody>
      </p:sp>
    </p:spTree>
  </p:cSld>
  <p:clrMapOvr>
    <a:masterClrMapping/>
  </p:clrMapOvr>
  <p:transition spd="med">
    <p:push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Lenovo\Desktop\лена урок\Новая папка\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7142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sh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Users\Lenovo\Desktop\лена урок\Новая папка\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71475"/>
          </a:xfrm>
          <a:prstGeom prst="rect">
            <a:avLst/>
          </a:prstGeom>
          <a:noFill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Users\Lenovo\Desktop\лена урок\Новая папка\1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52965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Users\Lenovo\Desktop\лена урок\Новая папка\1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782" y="0"/>
            <a:ext cx="9120218" cy="6900814"/>
          </a:xfrm>
          <a:prstGeom prst="rect">
            <a:avLst/>
          </a:prstGeom>
          <a:noFill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Users\Lenovo\Desktop\лена урок\Новая папка\1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090422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C:\Users\Lenovo\Desktop\лена урок\Новая папка\1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2614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sh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C:\Users\Lenovo\Desktop\лена урок\Новая папка\1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7815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sh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Users\Lenovo\Desktop\лена урок\Новая папка\1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081493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sh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1" name="Picture 3" descr="C:\Users\Lenovo\Desktop\лена урок\Новая папка\1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71421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sh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C:\Users\Lenovo\Desktop\лена урок\Новая папка\Безымянный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84846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sh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Lenovo\Desktop\лена урок\Новая папка\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670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sh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Lenovo\Desktop\лена урок\Новая папка\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7815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sh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42910" y="428604"/>
            <a:ext cx="5572164" cy="3643338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 rot="5400000">
            <a:off x="-785850" y="2214554"/>
            <a:ext cx="3286148" cy="1588"/>
          </a:xfrm>
          <a:prstGeom prst="line">
            <a:avLst/>
          </a:prstGeom>
          <a:ln w="28575">
            <a:solidFill>
              <a:srgbClr val="FF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rot="10800000">
            <a:off x="857224" y="571480"/>
            <a:ext cx="5072098" cy="1588"/>
          </a:xfrm>
          <a:prstGeom prst="line">
            <a:avLst/>
          </a:prstGeom>
          <a:ln w="28575">
            <a:solidFill>
              <a:srgbClr val="FF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rot="10800000">
            <a:off x="857224" y="3857628"/>
            <a:ext cx="5072098" cy="1588"/>
          </a:xfrm>
          <a:prstGeom prst="line">
            <a:avLst/>
          </a:prstGeom>
          <a:ln w="28575">
            <a:solidFill>
              <a:srgbClr val="FF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5400000">
            <a:off x="4287042" y="2213760"/>
            <a:ext cx="3286148" cy="1588"/>
          </a:xfrm>
          <a:prstGeom prst="line">
            <a:avLst/>
          </a:prstGeom>
          <a:ln w="28575">
            <a:solidFill>
              <a:srgbClr val="FF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7" name="Picture 3" descr="C:\Users\Lenovo\Desktop\лена урок\i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86116" y="2357430"/>
            <a:ext cx="5248311" cy="40719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med">
    <p:push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 descr="C:\Users\Lenovo\Desktop\лена урок\Новая папка\Безымянный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84846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sh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Lenovo\Desktop\лена урок\Новая папка\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7815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sh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Lenovo\Desktop\лена урок\Новая папка\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9143999" cy="6891649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sh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Lenovo\Desktop\лена урок\Новая папка\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918809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sh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Lenovo\Desktop\лена урок\Новая папка\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71421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sh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214</TotalTime>
  <Words>30</Words>
  <PresentationFormat>Экран (4:3)</PresentationFormat>
  <Paragraphs>11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Lenovo</dc:creator>
  <cp:lastModifiedBy>Lenovo</cp:lastModifiedBy>
  <cp:revision>24</cp:revision>
  <dcterms:created xsi:type="dcterms:W3CDTF">2016-11-19T19:18:23Z</dcterms:created>
  <dcterms:modified xsi:type="dcterms:W3CDTF">2016-11-20T14:41:52Z</dcterms:modified>
</cp:coreProperties>
</file>